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5"/>
  </p:notesMasterIdLst>
  <p:sldIdLst>
    <p:sldId id="326" r:id="rId5"/>
    <p:sldId id="321" r:id="rId6"/>
    <p:sldId id="320" r:id="rId7"/>
    <p:sldId id="324" r:id="rId8"/>
    <p:sldId id="294" r:id="rId9"/>
    <p:sldId id="325" r:id="rId10"/>
    <p:sldId id="328" r:id="rId11"/>
    <p:sldId id="327" r:id="rId12"/>
    <p:sldId id="330" r:id="rId13"/>
    <p:sldId id="329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8881"/>
    <a:srgbClr val="00A79D"/>
    <a:srgbClr val="00786E"/>
    <a:srgbClr val="17232A"/>
    <a:srgbClr val="155A89"/>
    <a:srgbClr val="1E84C6"/>
    <a:srgbClr val="202F38"/>
    <a:srgbClr val="BD68C4"/>
    <a:srgbClr val="A87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2" autoAdjust="0"/>
    <p:restoredTop sz="86415" autoAdjust="0"/>
  </p:normalViewPr>
  <p:slideViewPr>
    <p:cSldViewPr snapToGrid="0" snapToObjects="1">
      <p:cViewPr varScale="1">
        <p:scale>
          <a:sx n="146" d="100"/>
          <a:sy n="146" d="100"/>
        </p:scale>
        <p:origin x="-192" y="-112"/>
      </p:cViewPr>
      <p:guideLst>
        <p:guide orient="horz" pos="698"/>
        <p:guide orient="horz" pos="1765"/>
        <p:guide orient="horz" pos="2024"/>
        <p:guide pos="2880"/>
        <p:guide pos="594"/>
        <p:guide pos="5472"/>
        <p:guide pos="1158"/>
        <p:guide pos="4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112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7E9F9-6557-4923-BE10-1C342566E3EE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87A38-3CEC-41F8-9B8A-7D549F20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9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11:30 get setup to do the install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39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3832344"/>
            <a:ext cx="4070350" cy="665162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200150"/>
            <a:ext cx="4070350" cy="2430556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94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6580"/>
            <a:ext cx="4040188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016580"/>
            <a:ext cx="4041775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73780"/>
            <a:ext cx="9144000" cy="300461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1770529"/>
            <a:ext cx="7059706" cy="1377484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26999"/>
            <a:ext cx="9226176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56" y="465167"/>
            <a:ext cx="8516471" cy="376792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105647"/>
            <a:ext cx="9226176" cy="40378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6" y="157381"/>
            <a:ext cx="8516471" cy="229215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1822334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1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1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6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6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233421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1904515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80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26999"/>
            <a:ext cx="4736352" cy="5285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26999"/>
            <a:ext cx="4736352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57" y="483683"/>
            <a:ext cx="4430061" cy="414471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18" y="1"/>
            <a:ext cx="4474881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24620"/>
            <a:ext cx="4430062" cy="229215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57" y="1225718"/>
            <a:ext cx="4430061" cy="9144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97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65548"/>
            <a:ext cx="9447161" cy="5284838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3094038"/>
            <a:ext cx="5689600" cy="46196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chemeClr val="accent5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chemeClr val="accent1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63" y="1658938"/>
            <a:ext cx="5189537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798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99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2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3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21" y="1586264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3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51977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2" y="1490695"/>
            <a:ext cx="5842485" cy="19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100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1916328"/>
            <a:ext cx="6947616" cy="532285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84" y="366152"/>
            <a:ext cx="1364191" cy="30928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25" y="2502217"/>
            <a:ext cx="5828553" cy="4379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4442307"/>
            <a:ext cx="7881472" cy="37964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91864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09" y="998561"/>
            <a:ext cx="5828553" cy="48169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89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756833"/>
            <a:ext cx="9144000" cy="3386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3"/>
            <a:ext cx="6947616" cy="585514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1" y="998561"/>
            <a:ext cx="5828553" cy="4816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67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7914"/>
            <a:ext cx="666227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381"/>
            <a:ext cx="8229600" cy="3075242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52294"/>
            <a:ext cx="9218706" cy="5210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95799" y="948765"/>
            <a:ext cx="4722907" cy="4258235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318403"/>
            <a:ext cx="8538884" cy="36355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192686"/>
            <a:ext cx="3957918" cy="3394472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956796"/>
            <a:ext cx="4495800" cy="4250204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342231"/>
            <a:ext cx="6662271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9381"/>
            <a:ext cx="8229600" cy="307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70" r:id="rId2"/>
    <p:sldLayoutId id="2147493465" r:id="rId3"/>
    <p:sldLayoutId id="2147493472" r:id="rId4"/>
    <p:sldLayoutId id="2147493473" r:id="rId5"/>
    <p:sldLayoutId id="2147493457" r:id="rId6"/>
    <p:sldLayoutId id="2147493466" r:id="rId7"/>
    <p:sldLayoutId id="2147493459" r:id="rId8"/>
    <p:sldLayoutId id="2147493468" r:id="rId9"/>
    <p:sldLayoutId id="2147493469" r:id="rId10"/>
    <p:sldLayoutId id="2147493460" r:id="rId11"/>
    <p:sldLayoutId id="2147493461" r:id="rId12"/>
    <p:sldLayoutId id="2147493464" r:id="rId13"/>
    <p:sldLayoutId id="2147493467" r:id="rId14"/>
    <p:sldLayoutId id="2147493471" r:id="rId15"/>
    <p:sldLayoutId id="2147493474" r:id="rId16"/>
    <p:sldLayoutId id="2147493475" r:id="rId17"/>
    <p:sldLayoutId id="2147493476" r:id="rId18"/>
    <p:sldLayoutId id="2147493477" r:id="rId19"/>
    <p:sldLayoutId id="2147493478" r:id="rId20"/>
    <p:sldLayoutId id="2147493479" r:id="rId2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Kickoff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3" name="Picture 2" descr="FedEx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41" y="819562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5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292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42147" y="3005853"/>
            <a:ext cx="7059706" cy="137748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Welcome!</a:t>
            </a:r>
            <a:endParaRPr lang="en-US" sz="6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pivotal155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" y="4465685"/>
            <a:ext cx="1968500" cy="558800"/>
          </a:xfrm>
          <a:prstGeom prst="rect">
            <a:avLst/>
          </a:prstGeom>
        </p:spPr>
      </p:pic>
      <p:pic>
        <p:nvPicPr>
          <p:cNvPr id="8" name="Picture 7" descr="Screen Shot 2016-04-25 at 8.13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640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8167" y="1993474"/>
            <a:ext cx="4667667" cy="307777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Pittsburgh – April 4</a:t>
            </a:r>
            <a:r>
              <a:rPr lang="en-US" sz="1400" b="1" baseline="30000" dirty="0" smtClean="0">
                <a:solidFill>
                  <a:schemeClr val="bg1"/>
                </a:solidFill>
              </a:rPr>
              <a:t>th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</a:rPr>
              <a:t>– 8:30 AM – 5:00 PM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edEx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25" y="4383337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6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Breaks</a:t>
            </a:r>
          </a:p>
          <a:p>
            <a:r>
              <a:rPr lang="en-US" dirty="0" smtClean="0"/>
              <a:t>Lunch</a:t>
            </a:r>
          </a:p>
          <a:p>
            <a:r>
              <a:rPr lang="en-US" dirty="0" smtClean="0"/>
              <a:t>‘The Facilities’</a:t>
            </a:r>
          </a:p>
          <a:p>
            <a:r>
              <a:rPr lang="en-US" dirty="0" smtClean="0"/>
              <a:t>Email &amp; Cellphone Etiquette </a:t>
            </a:r>
          </a:p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5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3365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FedEx </a:t>
            </a:r>
            <a:r>
              <a:rPr lang="en-US" b="1" dirty="0" smtClean="0"/>
              <a:t>Team</a:t>
            </a:r>
            <a:endParaRPr lang="en-US" b="1" dirty="0"/>
          </a:p>
          <a:p>
            <a:pPr lvl="1"/>
            <a:r>
              <a:rPr lang="en-US" dirty="0" smtClean="0"/>
              <a:t>Shawn Weiss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Dan </a:t>
            </a:r>
            <a:r>
              <a:rPr lang="en-US" b="1" dirty="0" smtClean="0"/>
              <a:t>Kennedy</a:t>
            </a:r>
          </a:p>
          <a:p>
            <a:pPr lvl="1"/>
            <a:r>
              <a:rPr lang="en-US" dirty="0" smtClean="0"/>
              <a:t>Digital Strategy Advisor</a:t>
            </a:r>
            <a:r>
              <a:rPr lang="en-US" dirty="0" smtClean="0"/>
              <a:t>, Pivotal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Brian </a:t>
            </a:r>
            <a:r>
              <a:rPr lang="en-US" b="1" dirty="0" err="1" smtClean="0"/>
              <a:t>Jimerson</a:t>
            </a:r>
            <a:endParaRPr lang="en-US" b="1" dirty="0" smtClean="0"/>
          </a:p>
          <a:p>
            <a:pPr lvl="1"/>
            <a:r>
              <a:rPr lang="en-US" dirty="0" smtClean="0"/>
              <a:t>Advisory Platform Architect, </a:t>
            </a:r>
            <a:r>
              <a:rPr lang="en-US" dirty="0"/>
              <a:t>Pivotal </a:t>
            </a:r>
          </a:p>
          <a:p>
            <a:pPr marL="0" indent="0">
              <a:buNone/>
            </a:pPr>
            <a:r>
              <a:rPr lang="en-US" b="1" dirty="0"/>
              <a:t>Ravi </a:t>
            </a:r>
            <a:r>
              <a:rPr lang="en-US" b="1" dirty="0" smtClean="0"/>
              <a:t>Appalla</a:t>
            </a:r>
          </a:p>
          <a:p>
            <a:pPr lvl="1"/>
            <a:r>
              <a:rPr lang="en-US" dirty="0" smtClean="0"/>
              <a:t>Platform </a:t>
            </a:r>
            <a:r>
              <a:rPr lang="en-US" dirty="0" smtClean="0"/>
              <a:t>Architect, </a:t>
            </a:r>
            <a:r>
              <a:rPr lang="en-US" dirty="0"/>
              <a:t>Pivotal</a:t>
            </a:r>
          </a:p>
        </p:txBody>
      </p:sp>
    </p:spTree>
    <p:extLst>
      <p:ext uri="{BB962C8B-B14F-4D97-AF65-F5344CB8AC3E}">
        <p14:creationId xmlns:p14="http://schemas.microsoft.com/office/powerpoint/2010/main" val="549121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5809" y="887649"/>
            <a:ext cx="8917355" cy="3551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8:30 AM – 9:00 AM		Breakfast and Registration</a:t>
            </a:r>
          </a:p>
          <a:p>
            <a:pPr marL="0" indent="0">
              <a:buNone/>
            </a:pPr>
            <a:r>
              <a:rPr lang="en-US" sz="1600" dirty="0" smtClean="0"/>
              <a:t>						Enjoy breakfast with the team</a:t>
            </a:r>
          </a:p>
          <a:p>
            <a:pPr marL="0" indent="0">
              <a:buNone/>
            </a:pPr>
            <a:r>
              <a:rPr lang="en-US" sz="1600" b="1" dirty="0" smtClean="0"/>
              <a:t>9:00 AM – 9:30 AM		Kickoff</a:t>
            </a:r>
          </a:p>
          <a:p>
            <a:pPr marL="0" indent="0">
              <a:buNone/>
            </a:pPr>
            <a:r>
              <a:rPr lang="en-US" sz="1600" dirty="0" smtClean="0"/>
              <a:t>						Where we are and where we are going</a:t>
            </a:r>
          </a:p>
          <a:p>
            <a:pPr marL="0" indent="0">
              <a:buNone/>
            </a:pPr>
            <a:r>
              <a:rPr lang="en-US" sz="1600" b="1" dirty="0" smtClean="0"/>
              <a:t>9:30 AM – 10:15 AM	Cloud Native Introduction</a:t>
            </a:r>
          </a:p>
          <a:p>
            <a:pPr marL="0" indent="0">
              <a:buNone/>
            </a:pPr>
            <a:r>
              <a:rPr lang="en-US" sz="1600" dirty="0" smtClean="0"/>
              <a:t>						Industry Trends and Overview including: 12 Factor Apps, 						</a:t>
            </a:r>
            <a:r>
              <a:rPr lang="en-US" sz="1600" dirty="0" err="1" smtClean="0"/>
              <a:t>DevOps</a:t>
            </a:r>
            <a:r>
              <a:rPr lang="en-US" sz="1600" dirty="0" smtClean="0"/>
              <a:t>, </a:t>
            </a:r>
            <a:r>
              <a:rPr lang="en-US" sz="1600" dirty="0" err="1" smtClean="0"/>
              <a:t>Microservices</a:t>
            </a:r>
            <a:r>
              <a:rPr lang="en-US" sz="1600" dirty="0" smtClean="0"/>
              <a:t> and Cloud Platforms</a:t>
            </a:r>
          </a:p>
          <a:p>
            <a:pPr marL="0" indent="0">
              <a:buNone/>
            </a:pPr>
            <a:r>
              <a:rPr lang="en-US" sz="1600" b="1" dirty="0" smtClean="0"/>
              <a:t>10:15 AM – 10:30 AM	Break</a:t>
            </a:r>
          </a:p>
          <a:p>
            <a:pPr marL="0" indent="0">
              <a:buNone/>
            </a:pPr>
            <a:r>
              <a:rPr lang="en-US" sz="1600" b="1" dirty="0" smtClean="0"/>
              <a:t>10:30 AM – 11:</a:t>
            </a:r>
            <a:r>
              <a:rPr lang="en-US" sz="1600" b="1" dirty="0"/>
              <a:t>3</a:t>
            </a:r>
            <a:r>
              <a:rPr lang="en-US" sz="1600" b="1" dirty="0" smtClean="0"/>
              <a:t>0 PM	The Cloud Native Enterprise</a:t>
            </a:r>
          </a:p>
          <a:p>
            <a:pPr marL="0" indent="0">
              <a:buNone/>
            </a:pPr>
            <a:r>
              <a:rPr lang="en-US" sz="1600" dirty="0" smtClean="0"/>
              <a:t>						</a:t>
            </a:r>
            <a:r>
              <a:rPr lang="en-US" sz="1600" dirty="0" err="1" smtClean="0"/>
              <a:t>Devops</a:t>
            </a:r>
            <a:r>
              <a:rPr lang="en-US" sz="1600" dirty="0" smtClean="0"/>
              <a:t>, Continuous Delivery &amp; </a:t>
            </a:r>
            <a:r>
              <a:rPr lang="en-US" sz="1600" dirty="0" err="1" smtClean="0"/>
              <a:t>Microservices</a:t>
            </a:r>
            <a:r>
              <a:rPr lang="en-US" sz="1600" dirty="0" smtClean="0"/>
              <a:t>. What’s new, 						what isn’t, and what matters.</a:t>
            </a:r>
          </a:p>
          <a:p>
            <a:pPr marL="0" indent="0">
              <a:buNone/>
            </a:pPr>
            <a:r>
              <a:rPr lang="en-US" sz="1600" b="1" dirty="0" smtClean="0"/>
              <a:t>11:</a:t>
            </a:r>
            <a:r>
              <a:rPr lang="en-US" sz="1600" b="1" dirty="0"/>
              <a:t>3</a:t>
            </a:r>
            <a:r>
              <a:rPr lang="en-US" sz="1600" b="1" dirty="0" smtClean="0"/>
              <a:t>0 PM – 12:00 PM	Labs Setup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5809" y="1073750"/>
            <a:ext cx="8917355" cy="32730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12</a:t>
            </a:r>
            <a:r>
              <a:rPr lang="en-US" sz="1600" b="1" dirty="0" smtClean="0"/>
              <a:t>:00 </a:t>
            </a:r>
            <a:r>
              <a:rPr lang="en-US" sz="1600" b="1" dirty="0"/>
              <a:t>PM </a:t>
            </a:r>
            <a:r>
              <a:rPr lang="en-US" sz="1600" b="1" dirty="0" smtClean="0"/>
              <a:t>– 1</a:t>
            </a:r>
            <a:r>
              <a:rPr lang="en-US" sz="1600" b="1" dirty="0" smtClean="0"/>
              <a:t>:00 </a:t>
            </a:r>
            <a:r>
              <a:rPr lang="en-US" sz="1600" b="1" dirty="0"/>
              <a:t>PM	</a:t>
            </a:r>
            <a:r>
              <a:rPr lang="en-US" sz="1600" b="1" dirty="0"/>
              <a:t>Lunch</a:t>
            </a:r>
          </a:p>
          <a:p>
            <a:pPr marL="0" indent="0">
              <a:buNone/>
            </a:pPr>
            <a:r>
              <a:rPr lang="en-US" sz="1600" dirty="0"/>
              <a:t>						Lunch will be </a:t>
            </a:r>
            <a:r>
              <a:rPr lang="en-US" sz="1600" dirty="0" smtClean="0"/>
              <a:t>provided</a:t>
            </a:r>
          </a:p>
          <a:p>
            <a:pPr marL="0" indent="0">
              <a:buNone/>
            </a:pPr>
            <a:r>
              <a:rPr lang="en-US" sz="1600" b="1" dirty="0"/>
              <a:t>1</a:t>
            </a:r>
            <a:r>
              <a:rPr lang="en-US" sz="1600" b="1" dirty="0" smtClean="0"/>
              <a:t>:00 </a:t>
            </a:r>
            <a:r>
              <a:rPr lang="en-US" sz="1600" b="1" dirty="0"/>
              <a:t>AM – 2</a:t>
            </a:r>
            <a:r>
              <a:rPr lang="en-US" sz="1600" b="1" dirty="0" smtClean="0"/>
              <a:t>:00 </a:t>
            </a:r>
            <a:r>
              <a:rPr lang="en-US" sz="1600" b="1" dirty="0"/>
              <a:t>PM		Spring </a:t>
            </a:r>
            <a:r>
              <a:rPr lang="en-US" sz="1600" b="1" dirty="0" smtClean="0"/>
              <a:t>Overview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						Getting started with Spring Boot.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b="1" dirty="0" smtClean="0"/>
              <a:t>2:</a:t>
            </a:r>
            <a:r>
              <a:rPr lang="en-US" sz="1600" b="1" dirty="0"/>
              <a:t>00 PM </a:t>
            </a:r>
            <a:r>
              <a:rPr lang="en-US" sz="1600" b="1" dirty="0" smtClean="0"/>
              <a:t>– 3:00 </a:t>
            </a:r>
            <a:r>
              <a:rPr lang="en-US" sz="1600" b="1" dirty="0"/>
              <a:t>PM		Developer Workshop</a:t>
            </a:r>
          </a:p>
          <a:p>
            <a:pPr marL="0" indent="0">
              <a:buNone/>
            </a:pPr>
            <a:r>
              <a:rPr lang="en-US" sz="1600" dirty="0"/>
              <a:t>						Hands-on pushing code with </a:t>
            </a:r>
            <a:r>
              <a:rPr lang="en-US" sz="1600" dirty="0" smtClean="0"/>
              <a:t>PCF</a:t>
            </a:r>
          </a:p>
          <a:p>
            <a:pPr marL="0" indent="0">
              <a:buNone/>
            </a:pPr>
            <a:r>
              <a:rPr lang="en-US" sz="1600" b="1" dirty="0" smtClean="0"/>
              <a:t>3:00 </a:t>
            </a:r>
            <a:r>
              <a:rPr lang="en-US" sz="1600" b="1" dirty="0"/>
              <a:t>PM – </a:t>
            </a:r>
            <a:r>
              <a:rPr lang="en-US" sz="1600" b="1" dirty="0" smtClean="0"/>
              <a:t>3:15 </a:t>
            </a:r>
            <a:r>
              <a:rPr lang="en-US" sz="1600" b="1" dirty="0"/>
              <a:t>PM		</a:t>
            </a:r>
            <a:r>
              <a:rPr lang="en-US" sz="1600" b="1" dirty="0" smtClean="0"/>
              <a:t>Break</a:t>
            </a:r>
          </a:p>
          <a:p>
            <a:pPr marL="0" indent="0">
              <a:buNone/>
            </a:pPr>
            <a:r>
              <a:rPr lang="en-US" sz="1600" b="1" dirty="0"/>
              <a:t>3</a:t>
            </a:r>
            <a:r>
              <a:rPr lang="en-US" sz="1600" b="1" dirty="0" smtClean="0"/>
              <a:t>:15 </a:t>
            </a:r>
            <a:r>
              <a:rPr lang="en-US" sz="1600" b="1" dirty="0"/>
              <a:t>PM – </a:t>
            </a:r>
            <a:r>
              <a:rPr lang="en-US" sz="1600" b="1" dirty="0" smtClean="0"/>
              <a:t>4:3</a:t>
            </a:r>
            <a:r>
              <a:rPr lang="en-US" sz="1600" b="1" dirty="0"/>
              <a:t>0</a:t>
            </a:r>
            <a:r>
              <a:rPr lang="en-US" sz="1600" b="1" dirty="0" smtClean="0"/>
              <a:t> PM</a:t>
            </a:r>
            <a:r>
              <a:rPr lang="en-US" sz="1600" b="1" dirty="0"/>
              <a:t> </a:t>
            </a:r>
            <a:r>
              <a:rPr lang="en-US" sz="1600" b="1" dirty="0" smtClean="0"/>
              <a:t>        </a:t>
            </a:r>
            <a:r>
              <a:rPr lang="en-US" sz="1600" b="1" dirty="0" smtClean="0"/>
              <a:t>Cloud </a:t>
            </a:r>
            <a:r>
              <a:rPr lang="en-US" sz="1600" b="1" dirty="0"/>
              <a:t>Native Platform</a:t>
            </a:r>
          </a:p>
          <a:p>
            <a:pPr marL="0" indent="0">
              <a:buNone/>
            </a:pPr>
            <a:r>
              <a:rPr lang="en-US" sz="1600" dirty="0"/>
              <a:t>						An overview of Cloud Foundry (PCF) and its </a:t>
            </a:r>
            <a:r>
              <a:rPr lang="en-US" sz="1600" dirty="0" smtClean="0"/>
              <a:t>Architecture</a:t>
            </a: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 smtClean="0"/>
              <a:t>4</a:t>
            </a:r>
            <a:r>
              <a:rPr lang="en-US" sz="1600" b="1" dirty="0"/>
              <a:t>:30 PM </a:t>
            </a:r>
            <a:r>
              <a:rPr lang="en-US" sz="1600" b="1" dirty="0" smtClean="0"/>
              <a:t>– 4:45 </a:t>
            </a:r>
            <a:r>
              <a:rPr lang="en-US" sz="1600" b="1" dirty="0"/>
              <a:t>PM		Wrap Up, Q/A</a:t>
            </a:r>
            <a:r>
              <a:rPr lang="en-US" sz="1600" b="1" dirty="0" smtClean="0"/>
              <a:t>, &amp; </a:t>
            </a:r>
            <a:r>
              <a:rPr lang="en-US" sz="1600" b="1" dirty="0"/>
              <a:t>Feedback</a:t>
            </a:r>
          </a:p>
          <a:p>
            <a:pPr marL="0" indent="0">
              <a:buNone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60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Name, Team, Apps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6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Workshop Kickoff</a:t>
            </a:r>
            <a:endParaRPr lang="en-US"/>
          </a:p>
        </p:txBody>
      </p:sp>
      <p:pic>
        <p:nvPicPr>
          <p:cNvPr id="6" name="Picture 5" descr="pivotal155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7" y="4465685"/>
            <a:ext cx="1968500" cy="558800"/>
          </a:xfrm>
          <a:prstGeom prst="rect">
            <a:avLst/>
          </a:prstGeom>
        </p:spPr>
      </p:pic>
      <p:pic>
        <p:nvPicPr>
          <p:cNvPr id="7" name="Picture 6" descr="FedEx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24" b="95833" l="1591" r="99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25" y="4383337"/>
            <a:ext cx="2328856" cy="6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6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Mile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23900"/>
            <a:ext cx="7810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79031"/>
      </p:ext>
    </p:extLst>
  </p:cSld>
  <p:clrMapOvr>
    <a:masterClrMapping/>
  </p:clrMapOvr>
</p:sld>
</file>

<file path=ppt/theme/theme1.xml><?xml version="1.0" encoding="utf-8"?>
<a:theme xmlns:a="http://schemas.openxmlformats.org/drawingml/2006/main" name="Pivotal_Dark_Templat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sharepoint/v3/field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Pivotal_Dark_Template.potx</Template>
  <TotalTime>4065</TotalTime>
  <Words>101</Words>
  <Application>Microsoft Macintosh PowerPoint</Application>
  <PresentationFormat>On-screen Show (16:9)</PresentationFormat>
  <Paragraphs>49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Pivotal_Dark_Template</vt:lpstr>
      <vt:lpstr>PowerPoint Presentation</vt:lpstr>
      <vt:lpstr>PowerPoint Presentation</vt:lpstr>
      <vt:lpstr>Logistics</vt:lpstr>
      <vt:lpstr>Speakers</vt:lpstr>
      <vt:lpstr>Agenda</vt:lpstr>
      <vt:lpstr>Agenda</vt:lpstr>
      <vt:lpstr>PowerPoint Presentation</vt:lpstr>
      <vt:lpstr>PowerPoint Presentation</vt:lpstr>
      <vt:lpstr>Last Mile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Raviteja Appalla</cp:lastModifiedBy>
  <cp:revision>308</cp:revision>
  <dcterms:created xsi:type="dcterms:W3CDTF">2010-04-12T23:12:02Z</dcterms:created>
  <dcterms:modified xsi:type="dcterms:W3CDTF">2017-03-30T05:27:23Z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